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4"/>
  </p:sldMasterIdLst>
  <p:notesMasterIdLst>
    <p:notesMasterId r:id="rId14"/>
  </p:notesMasterIdLst>
  <p:sldIdLst>
    <p:sldId id="287" r:id="rId5"/>
    <p:sldId id="260" r:id="rId6"/>
    <p:sldId id="295" r:id="rId7"/>
    <p:sldId id="289" r:id="rId8"/>
    <p:sldId id="291" r:id="rId9"/>
    <p:sldId id="294" r:id="rId10"/>
    <p:sldId id="293" r:id="rId11"/>
    <p:sldId id="292" r:id="rId12"/>
    <p:sldId id="280" r:id="rId13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k Brazeau" initials="NB" lastIdx="2" clrIdx="0">
    <p:extLst>
      <p:ext uri="{19B8F6BF-5375-455C-9EA6-DF929625EA0E}">
        <p15:presenceInfo xmlns:p15="http://schemas.microsoft.com/office/powerpoint/2012/main" userId="S-1-5-21-2127521184-1604012920-1887927527-16880922" providerId="AD"/>
      </p:ext>
    </p:extLst>
  </p:cmAuthor>
  <p:cmAuthor id="2" name="Achim Dettweiler" initials="AD" lastIdx="4" clrIdx="1">
    <p:extLst>
      <p:ext uri="{19B8F6BF-5375-455C-9EA6-DF929625EA0E}">
        <p15:presenceInfo xmlns:p15="http://schemas.microsoft.com/office/powerpoint/2012/main" userId="S-1-5-21-2127521184-1604012920-1887927527-8448984" providerId="AD"/>
      </p:ext>
    </p:extLst>
  </p:cmAuthor>
  <p:cmAuthor id="3" name="Beth Massi" initials="BM" lastIdx="4" clrIdx="2">
    <p:extLst>
      <p:ext uri="{19B8F6BF-5375-455C-9EA6-DF929625EA0E}">
        <p15:presenceInfo xmlns:p15="http://schemas.microsoft.com/office/powerpoint/2012/main" userId="S-1-5-21-2127521184-1604012920-1887927527-3218060" providerId="AD"/>
      </p:ext>
    </p:extLst>
  </p:cmAuthor>
  <p:cmAuthor id="4" name="Diego Vega" initials="DV" lastIdx="2" clrIdx="3">
    <p:extLst>
      <p:ext uri="{19B8F6BF-5375-455C-9EA6-DF929625EA0E}">
        <p15:presenceInfo xmlns:p15="http://schemas.microsoft.com/office/powerpoint/2012/main" userId="S003BFFD801C0A84@LIVE.COM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8"/>
    <a:srgbClr val="6E33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9BCFA8-5A46-4C6B-AC00-063F5EB75AD6}" v="86" dt="2017-09-20T18:53:10.0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063" autoAdjust="0"/>
  </p:normalViewPr>
  <p:slideViewPr>
    <p:cSldViewPr snapToGrid="0">
      <p:cViewPr varScale="1">
        <p:scale>
          <a:sx n="76" d="100"/>
          <a:sy n="76" d="100"/>
        </p:scale>
        <p:origin x="77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A7A0A5C-BDFE-4AA0-8363-842B4B5195FB}" type="datetimeFigureOut">
              <a:rPr lang="en-US" smtClean="0"/>
              <a:t>9/21/2017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C8195A8-0CC9-4EC5-84EE-12317B821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8195A8-0CC9-4EC5-84EE-12317B8212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88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63EB8A-53A4-4077-8798-610E05BE84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51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8195A8-0CC9-4EC5-84EE-12317B8212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28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8195A8-0CC9-4EC5-84EE-12317B8212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347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8195A8-0CC9-4EC5-84EE-12317B8212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4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8195A8-0CC9-4EC5-84EE-12317B8212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12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8195A8-0CC9-4EC5-84EE-12317B8212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250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63EB8A-53A4-4077-8798-610E05BE84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721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C3560EA-E0BC-4D23-AB03-94687AB5777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0227"/>
            <a:ext cx="12193160" cy="35187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CBA2C8-3215-4ADB-AC4C-D39B15E75B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160" y="5098627"/>
            <a:ext cx="12193160" cy="3518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13B10B-C71C-4EF5-A560-A735E108C70D}"/>
              </a:ext>
            </a:extLst>
          </p:cNvPr>
          <p:cNvSpPr txBox="1"/>
          <p:nvPr userDrawn="1"/>
        </p:nvSpPr>
        <p:spPr>
          <a:xfrm>
            <a:off x="380011" y="2087126"/>
            <a:ext cx="10390909" cy="9048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</a:rPr>
              <a:t>Session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44DF33-867A-4A36-83BA-1B9AEE45800C}"/>
              </a:ext>
            </a:extLst>
          </p:cNvPr>
          <p:cNvSpPr txBox="1"/>
          <p:nvPr userDrawn="1"/>
        </p:nvSpPr>
        <p:spPr>
          <a:xfrm>
            <a:off x="380011" y="4132614"/>
            <a:ext cx="4969823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Speaker Name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E9E9A-5DF0-461C-9286-4130DEB11327}"/>
              </a:ext>
            </a:extLst>
          </p:cNvPr>
          <p:cNvSpPr txBox="1"/>
          <p:nvPr userDrawn="1"/>
        </p:nvSpPr>
        <p:spPr>
          <a:xfrm>
            <a:off x="8201320" y="5448693"/>
            <a:ext cx="4128940" cy="1541961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Learn. Imagine. Build.</a:t>
            </a:r>
            <a:br>
              <a:rPr lang="en-US" sz="2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6600" dirty="0">
                <a:solidFill>
                  <a:schemeClr val="bg1"/>
                </a:solidFill>
                <a:latin typeface="+mn-lt"/>
              </a:rPr>
              <a:t>.NET Conf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922703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4122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93280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85333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45309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Video title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6652" y="882710"/>
            <a:ext cx="7984402" cy="576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44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981615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60297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1AC467E-40BB-4167-B886-3BE80F4C6BFF}"/>
              </a:ext>
            </a:extLst>
          </p:cNvPr>
          <p:cNvGrpSpPr/>
          <p:nvPr userDrawn="1"/>
        </p:nvGrpSpPr>
        <p:grpSpPr>
          <a:xfrm>
            <a:off x="1" y="6150820"/>
            <a:ext cx="13541654" cy="904863"/>
            <a:chOff x="1" y="6150820"/>
            <a:chExt cx="13541654" cy="90486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6122FB3-2713-493C-AB08-276B6613B15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/>
            <a:stretch>
              <a:fillRect/>
            </a:stretch>
          </p:blipFill>
          <p:spPr>
            <a:xfrm>
              <a:off x="1" y="6272117"/>
              <a:ext cx="12192000" cy="59055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F9C8AD2-E3AF-433C-91E6-F177F22D3A0D}"/>
                </a:ext>
              </a:extLst>
            </p:cNvPr>
            <p:cNvSpPr txBox="1"/>
            <p:nvPr userDrawn="1"/>
          </p:nvSpPr>
          <p:spPr>
            <a:xfrm>
              <a:off x="9412715" y="6150820"/>
              <a:ext cx="4128940" cy="904863"/>
            </a:xfrm>
            <a:prstGeom prst="rect">
              <a:avLst/>
            </a:prstGeom>
            <a:noFill/>
            <a:effectLst>
              <a:outerShdw sx="1000" sy="1000" algn="ctr" rotWithShape="0">
                <a:schemeClr val="bg1"/>
              </a:outerShdw>
            </a:effectLst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4400" dirty="0">
                  <a:solidFill>
                    <a:srgbClr val="F8F8F8"/>
                  </a:solidFill>
                  <a:effectLst/>
                  <a:latin typeface="+mn-lt"/>
                </a:rPr>
                <a:t>.NET Conf</a:t>
              </a:r>
              <a:endParaRPr lang="en-US" sz="4400" dirty="0">
                <a:solidFill>
                  <a:srgbClr val="F8F8F8"/>
                </a:soli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2875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7" r:id="rId2"/>
    <p:sldLayoutId id="2147483678" r:id="rId3"/>
    <p:sldLayoutId id="2147483679" r:id="rId4"/>
    <p:sldLayoutId id="2147483680" r:id="rId5"/>
    <p:sldLayoutId id="2147483688" r:id="rId6"/>
    <p:sldLayoutId id="2147483686" r:id="rId7"/>
    <p:sldLayoutId id="2147483687" r:id="rId8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stepback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E33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91E340D-E4F5-43F6-B9CB-F9B75FA82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0227"/>
            <a:ext cx="12193160" cy="35187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1C0FB0-4C94-4FAB-9C64-1B93E8C5E2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160" y="5098627"/>
            <a:ext cx="12193160" cy="3518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F6E106-D1CC-47CA-8569-84F2DB6A7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92" y="5462650"/>
            <a:ext cx="4294908" cy="724705"/>
          </a:xfrm>
        </p:spPr>
        <p:txBody>
          <a:bodyPr/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Learn. Imagine. Build.</a:t>
            </a:r>
            <a:br>
              <a:rPr lang="en-US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7200" dirty="0">
                <a:solidFill>
                  <a:schemeClr val="bg1"/>
                </a:solidFill>
                <a:latin typeface="+mn-lt"/>
              </a:rPr>
              <a:t>.NET Conf</a:t>
            </a:r>
            <a:br>
              <a:rPr lang="en-US" dirty="0">
                <a:solidFill>
                  <a:schemeClr val="bg1"/>
                </a:solidFill>
                <a:latin typeface="+mn-lt"/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058538-92E4-4599-A7E3-7B6D8A353732}"/>
              </a:ext>
            </a:extLst>
          </p:cNvPr>
          <p:cNvSpPr txBox="1"/>
          <p:nvPr/>
        </p:nvSpPr>
        <p:spPr>
          <a:xfrm>
            <a:off x="380011" y="2078663"/>
            <a:ext cx="10390909" cy="15912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</a:rPr>
              <a:t>Super Charge Your Debugging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solidFill>
                  <a:schemeClr val="bg1"/>
                </a:solidFill>
              </a:rPr>
              <a:t>in Visual Studio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4B2266-E97B-470D-97CF-784B6D847E77}"/>
              </a:ext>
            </a:extLst>
          </p:cNvPr>
          <p:cNvSpPr txBox="1"/>
          <p:nvPr/>
        </p:nvSpPr>
        <p:spPr>
          <a:xfrm>
            <a:off x="380011" y="4132614"/>
            <a:ext cx="4969823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Kaycee Anderson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@</a:t>
            </a:r>
            <a:r>
              <a:rPr lang="en-US" sz="2400" dirty="0" err="1">
                <a:solidFill>
                  <a:schemeClr val="bg1"/>
                </a:solidFill>
              </a:rPr>
              <a:t>KayceeSue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78283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47CA4-634A-447F-8FA4-95C6D1EE6D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453364"/>
          </a:xfrm>
        </p:spPr>
        <p:txBody>
          <a:bodyPr/>
          <a:lstStyle/>
          <a:p>
            <a:r>
              <a:rPr lang="en-US" dirty="0"/>
              <a:t>20+ Tips and Tricks for Visual Studio</a:t>
            </a:r>
          </a:p>
          <a:p>
            <a:r>
              <a:rPr lang="en-US" dirty="0"/>
              <a:t>Sneak peak at a feature coming soon</a:t>
            </a:r>
          </a:p>
          <a:p>
            <a:r>
              <a:rPr lang="en-US" dirty="0"/>
              <a:t>Preview look at Debugging in Production</a:t>
            </a:r>
          </a:p>
          <a:p>
            <a:pPr lvl="1"/>
            <a:r>
              <a:rPr lang="en-US" dirty="0"/>
              <a:t>With Special Guest, Nikhil Joglekar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A749A-2A99-4DB1-8566-47BDD4370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27531477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BB545-49E1-4E2E-A634-ECC9644F5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0643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4EDFC7-94EB-47D8-B6EC-8499BD1019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16701"/>
            <a:ext cx="11653523" cy="5515356"/>
          </a:xfrm>
        </p:spPr>
        <p:txBody>
          <a:bodyPr/>
          <a:lstStyle/>
          <a:p>
            <a:r>
              <a:rPr lang="en-US" sz="2400" dirty="0"/>
              <a:t>IntelliTrace and Diagnostic Tools</a:t>
            </a:r>
          </a:p>
          <a:p>
            <a:pPr lvl="1"/>
            <a:r>
              <a:rPr lang="en-US" sz="1600" dirty="0"/>
              <a:t>Summary Page</a:t>
            </a:r>
          </a:p>
          <a:p>
            <a:pPr lvl="1"/>
            <a:r>
              <a:rPr lang="en-US" sz="1600" dirty="0"/>
              <a:t>Exception Events</a:t>
            </a:r>
          </a:p>
          <a:p>
            <a:pPr lvl="1"/>
            <a:r>
              <a:rPr lang="en-US" sz="1600" dirty="0"/>
              <a:t>Historical Debugging</a:t>
            </a:r>
          </a:p>
          <a:p>
            <a:r>
              <a:rPr lang="en-US" sz="2400" dirty="0" err="1"/>
              <a:t>Debug.WriteLine</a:t>
            </a:r>
            <a:endParaRPr lang="en-US" sz="2400" dirty="0"/>
          </a:p>
          <a:p>
            <a:r>
              <a:rPr lang="en-US" sz="2400" dirty="0"/>
              <a:t>Exception Settings</a:t>
            </a:r>
          </a:p>
          <a:p>
            <a:r>
              <a:rPr lang="en-US" sz="2400" dirty="0"/>
              <a:t>Debugging Lambda Expressions</a:t>
            </a:r>
          </a:p>
          <a:p>
            <a:r>
              <a:rPr lang="en-US" sz="2400" dirty="0"/>
              <a:t>Click to Set next Statement</a:t>
            </a:r>
          </a:p>
          <a:p>
            <a:r>
              <a:rPr lang="en-US" sz="2400" dirty="0"/>
              <a:t>Edit and Continue</a:t>
            </a:r>
          </a:p>
          <a:p>
            <a:r>
              <a:rPr lang="en-US" sz="2400" dirty="0" err="1"/>
              <a:t>PerfTips</a:t>
            </a:r>
            <a:endParaRPr lang="en-US" sz="2400" dirty="0"/>
          </a:p>
          <a:p>
            <a:r>
              <a:rPr lang="en-US" sz="2400" dirty="0"/>
              <a:t>Run to Click</a:t>
            </a:r>
          </a:p>
          <a:p>
            <a:r>
              <a:rPr lang="en-US" sz="2400" dirty="0"/>
              <a:t>CPU Usage while Debugging</a:t>
            </a:r>
          </a:p>
          <a:p>
            <a:r>
              <a:rPr lang="en-US" sz="2400" dirty="0"/>
              <a:t>Memory Usage while Debugging</a:t>
            </a:r>
          </a:p>
          <a:p>
            <a:endParaRPr lang="en-US" sz="2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94073E-967B-4836-8BA6-9F7BCD391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</a:p>
        </p:txBody>
      </p:sp>
    </p:spTree>
    <p:extLst>
      <p:ext uri="{BB962C8B-B14F-4D97-AF65-F5344CB8AC3E}">
        <p14:creationId xmlns:p14="http://schemas.microsoft.com/office/powerpoint/2010/main" val="256748790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4EDFC7-94EB-47D8-B6EC-8499BD1019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083981"/>
            <a:ext cx="11653523" cy="5527667"/>
          </a:xfrm>
        </p:spPr>
        <p:txBody>
          <a:bodyPr/>
          <a:lstStyle/>
          <a:p>
            <a:r>
              <a:rPr lang="en-US" sz="2400" dirty="0"/>
              <a:t>Tracepoints</a:t>
            </a:r>
          </a:p>
          <a:p>
            <a:r>
              <a:rPr lang="en-US" sz="2400" dirty="0"/>
              <a:t>, nq modifier</a:t>
            </a:r>
          </a:p>
          <a:p>
            <a:r>
              <a:rPr lang="en-US" sz="2400" dirty="0"/>
              <a:t>JSON Visualizer</a:t>
            </a:r>
          </a:p>
          <a:p>
            <a:r>
              <a:rPr lang="en-US" sz="2400" dirty="0"/>
              <a:t>Exception Helper</a:t>
            </a:r>
          </a:p>
          <a:p>
            <a:pPr lvl="1"/>
            <a:r>
              <a:rPr lang="en-US" sz="1600" dirty="0"/>
              <a:t>Inner Exceptions</a:t>
            </a:r>
          </a:p>
          <a:p>
            <a:pPr lvl="1"/>
            <a:r>
              <a:rPr lang="en-US" sz="1600" dirty="0"/>
              <a:t>Exception Conditions</a:t>
            </a:r>
          </a:p>
          <a:p>
            <a:pPr lvl="1"/>
            <a:r>
              <a:rPr lang="en-US" sz="1600" dirty="0"/>
              <a:t>Null Reference Analysis</a:t>
            </a:r>
          </a:p>
          <a:p>
            <a:r>
              <a:rPr lang="en-US" sz="2400" dirty="0"/>
              <a:t>Return Values</a:t>
            </a:r>
          </a:p>
          <a:p>
            <a:r>
              <a:rPr lang="en-US" sz="2400" dirty="0"/>
              <a:t>Step Into Specific</a:t>
            </a:r>
          </a:p>
          <a:p>
            <a:r>
              <a:rPr lang="en-US" sz="2400" dirty="0"/>
              <a:t>Pinned Data Tips</a:t>
            </a:r>
          </a:p>
          <a:p>
            <a:r>
              <a:rPr lang="en-US" sz="2400" dirty="0"/>
              <a:t>Debugger Display Attribute</a:t>
            </a:r>
          </a:p>
          <a:p>
            <a:r>
              <a:rPr lang="en-US" sz="2400" dirty="0"/>
              <a:t>Make Object Id</a:t>
            </a:r>
          </a:p>
          <a:p>
            <a:r>
              <a:rPr lang="en-US" sz="2400" dirty="0"/>
              <a:t>Run To Cursor from Call Stack</a:t>
            </a:r>
          </a:p>
          <a:p>
            <a:endParaRPr lang="en-US" sz="3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94073E-967B-4836-8BA6-9F7BCD391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Continued </a:t>
            </a:r>
          </a:p>
        </p:txBody>
      </p:sp>
    </p:spTree>
    <p:extLst>
      <p:ext uri="{BB962C8B-B14F-4D97-AF65-F5344CB8AC3E}">
        <p14:creationId xmlns:p14="http://schemas.microsoft.com/office/powerpoint/2010/main" val="112124838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4EDFC7-94EB-47D8-B6EC-8499BD1019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083981"/>
            <a:ext cx="11653523" cy="1711238"/>
          </a:xfrm>
        </p:spPr>
        <p:txBody>
          <a:bodyPr/>
          <a:lstStyle/>
          <a:p>
            <a:r>
              <a:rPr lang="en-US" sz="3200" dirty="0"/>
              <a:t>Soon to be in a public preview</a:t>
            </a:r>
          </a:p>
          <a:p>
            <a:r>
              <a:rPr lang="en-US" sz="3200" dirty="0"/>
              <a:t>Want it first?</a:t>
            </a:r>
          </a:p>
          <a:p>
            <a:r>
              <a:rPr lang="en-US" sz="3200" b="1" dirty="0"/>
              <a:t>Take this Survey: </a:t>
            </a:r>
            <a:r>
              <a:rPr lang="en-US" sz="3200" b="1" dirty="0">
                <a:hlinkClick r:id="rId3"/>
              </a:rPr>
              <a:t>aka.ms/</a:t>
            </a:r>
            <a:r>
              <a:rPr lang="en-US" sz="3200" b="1" dirty="0" err="1">
                <a:hlinkClick r:id="rId3"/>
              </a:rPr>
              <a:t>stepback</a:t>
            </a:r>
            <a:endParaRPr lang="en-US" sz="3200" b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94073E-967B-4836-8BA6-9F7BCD391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Back! What???</a:t>
            </a:r>
          </a:p>
        </p:txBody>
      </p:sp>
    </p:spTree>
    <p:extLst>
      <p:ext uri="{BB962C8B-B14F-4D97-AF65-F5344CB8AC3E}">
        <p14:creationId xmlns:p14="http://schemas.microsoft.com/office/powerpoint/2010/main" val="311017930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E33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91E340D-E4F5-43F6-B9CB-F9B75FA82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0227"/>
            <a:ext cx="12193160" cy="35187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1C0FB0-4C94-4FAB-9C64-1B93E8C5E2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160" y="5098627"/>
            <a:ext cx="12193160" cy="3518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F6E106-D1CC-47CA-8569-84F2DB6A7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92" y="5462650"/>
            <a:ext cx="4294908" cy="724705"/>
          </a:xfrm>
        </p:spPr>
        <p:txBody>
          <a:bodyPr/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Learn. Imagine. Build.</a:t>
            </a:r>
            <a:br>
              <a:rPr lang="en-US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7200" dirty="0">
                <a:solidFill>
                  <a:schemeClr val="bg1"/>
                </a:solidFill>
                <a:latin typeface="+mn-lt"/>
              </a:rPr>
              <a:t>.NET Conf</a:t>
            </a:r>
            <a:br>
              <a:rPr lang="en-US" dirty="0">
                <a:solidFill>
                  <a:schemeClr val="bg1"/>
                </a:solidFill>
                <a:latin typeface="+mn-lt"/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058538-92E4-4599-A7E3-7B6D8A353732}"/>
              </a:ext>
            </a:extLst>
          </p:cNvPr>
          <p:cNvSpPr txBox="1"/>
          <p:nvPr/>
        </p:nvSpPr>
        <p:spPr>
          <a:xfrm>
            <a:off x="380011" y="2078663"/>
            <a:ext cx="10390909" cy="159120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solidFill>
                  <a:schemeClr val="bg1"/>
                </a:solidFill>
              </a:rPr>
              <a:t>Snapshot Debugger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Cloud Scale Debugging in Visual Studio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4B2266-E97B-470D-97CF-784B6D847E77}"/>
              </a:ext>
            </a:extLst>
          </p:cNvPr>
          <p:cNvSpPr txBox="1"/>
          <p:nvPr/>
        </p:nvSpPr>
        <p:spPr>
          <a:xfrm>
            <a:off x="380011" y="4132614"/>
            <a:ext cx="4969823" cy="103720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Nikhil Joglekar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@</a:t>
            </a:r>
            <a:r>
              <a:rPr lang="en-US" sz="2400" dirty="0" err="1">
                <a:solidFill>
                  <a:schemeClr val="bg1"/>
                </a:solidFill>
              </a:rPr>
              <a:t>nikjogo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42482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sdnshared.blob.core.windows.net/media/2017/09/Add-and-Use-Snappoint.gif">
            <a:extLst>
              <a:ext uri="{FF2B5EF4-FFF2-40B4-BE49-F238E27FC236}">
                <a16:creationId xmlns:a16="http://schemas.microsoft.com/office/drawing/2014/main" id="{10A2E0EE-39D2-460E-AC7F-BC44D5CEE9B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1999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0314C2D-0C1F-4E60-A41D-C2D9C34F2ECA}"/>
              </a:ext>
            </a:extLst>
          </p:cNvPr>
          <p:cNvSpPr/>
          <p:nvPr/>
        </p:nvSpPr>
        <p:spPr bwMode="auto">
          <a:xfrm>
            <a:off x="0" y="0"/>
            <a:ext cx="12191999" cy="52251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Aka.ms/</a:t>
            </a:r>
            <a:r>
              <a:rPr lang="en-US" sz="28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snappoint</a:t>
            </a:r>
            <a:endParaRPr lang="en-US" sz="2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83844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4148AE-22F2-430C-AC4D-A467BDA1C3C4}"/>
              </a:ext>
            </a:extLst>
          </p:cNvPr>
          <p:cNvSpPr txBox="1"/>
          <p:nvPr/>
        </p:nvSpPr>
        <p:spPr>
          <a:xfrm>
            <a:off x="2641600" y="1533236"/>
            <a:ext cx="7620000" cy="36056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39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387160896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nnect_2016_Template_Light">
  <a:themeElements>
    <a:clrScheme name="Custom 1">
      <a:dk1>
        <a:srgbClr val="505050"/>
      </a:dk1>
      <a:lt1>
        <a:srgbClr val="FFFFFF"/>
      </a:lt1>
      <a:dk2>
        <a:srgbClr val="6E3382"/>
      </a:dk2>
      <a:lt2>
        <a:srgbClr val="FFFFFF"/>
      </a:lt2>
      <a:accent1>
        <a:srgbClr val="6E3382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D994701B56A34FA7DCF639B2BE2746" ma:contentTypeVersion="13" ma:contentTypeDescription="Create a new document." ma:contentTypeScope="" ma:versionID="6213fa8c50e4706dcfff840d52165324">
  <xsd:schema xmlns:xsd="http://www.w3.org/2001/XMLSchema" xmlns:xs="http://www.w3.org/2001/XMLSchema" xmlns:p="http://schemas.microsoft.com/office/2006/metadata/properties" xmlns:ns1="http://schemas.microsoft.com/sharepoint/v3" xmlns:ns2="d39b249b-2115-4d29-982f-2ee5cc3682a1" xmlns:ns3="f4192f13-ee4b-4c6d-9446-2c0b50bf1bb8" xmlns:ns4="a80f79be-7b24-42e2-b017-b385501148ba" targetNamespace="http://schemas.microsoft.com/office/2006/metadata/properties" ma:root="true" ma:fieldsID="016a3e3bde2c353126c838d5d012426c" ns1:_="" ns2:_="" ns3:_="" ns4:_="">
    <xsd:import namespace="http://schemas.microsoft.com/sharepoint/v3"/>
    <xsd:import namespace="d39b249b-2115-4d29-982f-2ee5cc3682a1"/>
    <xsd:import namespace="f4192f13-ee4b-4c6d-9446-2c0b50bf1bb8"/>
    <xsd:import namespace="a80f79be-7b24-42e2-b017-b385501148b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3:SharingHintHash" minOccurs="0"/>
                <xsd:element ref="ns2:SharedWithDetails" minOccurs="0"/>
                <xsd:element ref="ns3:LastSharedByUser" minOccurs="0"/>
                <xsd:element ref="ns2:LastSharedByTime" minOccurs="0"/>
                <xsd:element ref="ns4:MediaServiceMetadata" minOccurs="0"/>
                <xsd:element ref="ns4:MediaServiceFastMetadata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9b249b-2115-4d29-982f-2ee5cc3682a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192f13-ee4b-4c6d-9446-2c0b50bf1bb8" elementFormDefault="qualified">
    <xsd:import namespace="http://schemas.microsoft.com/office/2006/documentManagement/types"/>
    <xsd:import namespace="http://schemas.microsoft.com/office/infopath/2007/PartnerControls"/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0f79be-7b24-42e2-b017-b38550114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astSharedByUser xmlns="f4192f13-ee4b-4c6d-9446-2c0b50bf1bb8">scothu@microsoft.com</LastSharedByUser>
    <SharedWithUsers xmlns="d39b249b-2115-4d29-982f-2ee5cc3682a1">
      <UserInfo>
        <DisplayName>Diego Vega</DisplayName>
        <AccountId>30</AccountId>
        <AccountType/>
      </UserInfo>
      <UserInfo>
        <DisplayName>Daniel Roth</DisplayName>
        <AccountId>31</AccountId>
        <AccountType/>
      </UserInfo>
      <UserInfo>
        <DisplayName>Kasey Uhlenhuth</DisplayName>
        <AccountId>32</AccountId>
        <AccountType/>
      </UserInfo>
      <UserInfo>
        <DisplayName>Andrew Hall (DEVDIV)</DisplayName>
        <AccountId>33</AccountId>
        <AccountType/>
      </UserInfo>
    </SharedWithUsers>
    <LastSharedByTime xmlns="d39b249b-2115-4d29-982f-2ee5cc3682a1">2017-08-02T01:28:32+00:00</LastSharedByTime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060CF8B-2F05-4402-8928-DC172D5788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d39b249b-2115-4d29-982f-2ee5cc3682a1"/>
    <ds:schemaRef ds:uri="f4192f13-ee4b-4c6d-9446-2c0b50bf1bb8"/>
    <ds:schemaRef ds:uri="a80f79be-7b24-42e2-b017-b385501148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32051C8-1D54-4CAE-822B-9BF5C05E3E63}">
  <ds:schemaRefs>
    <ds:schemaRef ds:uri="http://schemas.openxmlformats.org/package/2006/metadata/core-properties"/>
    <ds:schemaRef ds:uri="f4192f13-ee4b-4c6d-9446-2c0b50bf1bb8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a80f79be-7b24-42e2-b017-b385501148ba"/>
    <ds:schemaRef ds:uri="d39b249b-2115-4d29-982f-2ee5cc3682a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479B346-B91C-44CF-9CBE-5329E476BFD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2361</TotalTime>
  <Words>182</Words>
  <Application>Microsoft Office PowerPoint</Application>
  <PresentationFormat>Widescreen</PresentationFormat>
  <Paragraphs>58</Paragraphs>
  <Slides>9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Connect_2016_Template_Light</vt:lpstr>
      <vt:lpstr> Learn. Imagine. Build. .NET Conf  </vt:lpstr>
      <vt:lpstr>Agenda</vt:lpstr>
      <vt:lpstr>DEMO</vt:lpstr>
      <vt:lpstr>Demo </vt:lpstr>
      <vt:lpstr>Demo Continued </vt:lpstr>
      <vt:lpstr>Step Back! What???</vt:lpstr>
      <vt:lpstr> Learn. Imagine. Build. .NET Conf 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Kaycee Anderson</cp:lastModifiedBy>
  <cp:revision>8</cp:revision>
  <cp:lastPrinted>2017-09-20T17:40:21Z</cp:lastPrinted>
  <dcterms:modified xsi:type="dcterms:W3CDTF">2017-09-21T00:30:26Z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0x010100BBD994701B56A34FA7DCF639B2BE2746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Ref">
    <vt:lpwstr>https://api.informationprotection.azure.com/api/72f988bf-86f1-41af-91ab-2d7cd011db47</vt:lpwstr>
  </property>
  <property fmtid="{D5CDD505-2E9C-101B-9397-08002B2CF9AE}" pid="6" name="MSIP_Label_f42aa342-8706-4288-bd11-ebb85995028c_Owner">
    <vt:lpwstr>bethma@microsoft.com</vt:lpwstr>
  </property>
  <property fmtid="{D5CDD505-2E9C-101B-9397-08002B2CF9AE}" pid="7" name="MSIP_Label_f42aa342-8706-4288-bd11-ebb85995028c_SetDate">
    <vt:lpwstr>2017-07-28T15:05:09.2926995-07:00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</Properties>
</file>

<file path=docProps/thumbnail.jpeg>
</file>